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3" d="100"/>
          <a:sy n="63" d="100"/>
        </p:scale>
        <p:origin x="-108" y="-24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7131ABC-7B47-40EA-9858-AD23176868C0}"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9F3FAB-34AC-4665-BB36-D3A73267B257}" type="slidenum">
              <a:rPr lang="en-US" smtClean="0"/>
              <a:pPr/>
              <a:t>‹#›</a:t>
            </a:fld>
            <a:endParaRPr lang="en-US"/>
          </a:p>
        </p:txBody>
      </p:sp>
    </p:spTree>
    <p:extLst>
      <p:ext uri="{BB962C8B-B14F-4D97-AF65-F5344CB8AC3E}">
        <p14:creationId xmlns:p14="http://schemas.microsoft.com/office/powerpoint/2010/main" xmlns="" val="4066562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131ABC-7B47-40EA-9858-AD23176868C0}"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9F3FAB-34AC-4665-BB36-D3A73267B257}" type="slidenum">
              <a:rPr lang="en-US" smtClean="0"/>
              <a:pPr/>
              <a:t>‹#›</a:t>
            </a:fld>
            <a:endParaRPr lang="en-US"/>
          </a:p>
        </p:txBody>
      </p:sp>
    </p:spTree>
    <p:extLst>
      <p:ext uri="{BB962C8B-B14F-4D97-AF65-F5344CB8AC3E}">
        <p14:creationId xmlns:p14="http://schemas.microsoft.com/office/powerpoint/2010/main" xmlns="" val="1466097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7131ABC-7B47-40EA-9858-AD23176868C0}"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9F3FAB-34AC-4665-BB36-D3A73267B257}" type="slidenum">
              <a:rPr lang="en-US" smtClean="0"/>
              <a:pPr/>
              <a:t>‹#›</a:t>
            </a:fld>
            <a:endParaRPr lang="en-US"/>
          </a:p>
        </p:txBody>
      </p:sp>
    </p:spTree>
    <p:extLst>
      <p:ext uri="{BB962C8B-B14F-4D97-AF65-F5344CB8AC3E}">
        <p14:creationId xmlns:p14="http://schemas.microsoft.com/office/powerpoint/2010/main" xmlns="" val="1038080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7131ABC-7B47-40EA-9858-AD23176868C0}"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9F3FAB-34AC-4665-BB36-D3A73267B257}" type="slidenum">
              <a:rPr lang="en-US" smtClean="0"/>
              <a:pPr/>
              <a:t>‹#›</a:t>
            </a:fld>
            <a:endParaRPr lang="en-US"/>
          </a:p>
        </p:txBody>
      </p:sp>
    </p:spTree>
    <p:extLst>
      <p:ext uri="{BB962C8B-B14F-4D97-AF65-F5344CB8AC3E}">
        <p14:creationId xmlns:p14="http://schemas.microsoft.com/office/powerpoint/2010/main" xmlns="" val="2442673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131ABC-7B47-40EA-9858-AD23176868C0}" type="datetimeFigureOut">
              <a:rPr lang="en-US" smtClean="0"/>
              <a:pPr/>
              <a:t>12/4/2017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9F3FAB-34AC-4665-BB36-D3A73267B257}" type="slidenum">
              <a:rPr lang="en-US" smtClean="0"/>
              <a:pPr/>
              <a:t>‹#›</a:t>
            </a:fld>
            <a:endParaRPr lang="en-US"/>
          </a:p>
        </p:txBody>
      </p:sp>
    </p:spTree>
    <p:extLst>
      <p:ext uri="{BB962C8B-B14F-4D97-AF65-F5344CB8AC3E}">
        <p14:creationId xmlns:p14="http://schemas.microsoft.com/office/powerpoint/2010/main" xmlns="" val="1036851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131ABC-7B47-40EA-9858-AD23176868C0}" type="datetimeFigureOut">
              <a:rPr lang="en-US" smtClean="0"/>
              <a:pPr/>
              <a:t>12/4/2017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9F3FAB-34AC-4665-BB36-D3A73267B257}" type="slidenum">
              <a:rPr lang="en-US" smtClean="0"/>
              <a:pPr/>
              <a:t>‹#›</a:t>
            </a:fld>
            <a:endParaRPr lang="en-US"/>
          </a:p>
        </p:txBody>
      </p:sp>
    </p:spTree>
    <p:extLst>
      <p:ext uri="{BB962C8B-B14F-4D97-AF65-F5344CB8AC3E}">
        <p14:creationId xmlns:p14="http://schemas.microsoft.com/office/powerpoint/2010/main" xmlns="" val="329912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131ABC-7B47-40EA-9858-AD23176868C0}" type="datetimeFigureOut">
              <a:rPr lang="en-US" smtClean="0"/>
              <a:pPr/>
              <a:t>12/4/2017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9F3FAB-34AC-4665-BB36-D3A73267B257}" type="slidenum">
              <a:rPr lang="en-US" smtClean="0"/>
              <a:pPr/>
              <a:t>‹#›</a:t>
            </a:fld>
            <a:endParaRPr lang="en-US"/>
          </a:p>
        </p:txBody>
      </p:sp>
    </p:spTree>
    <p:extLst>
      <p:ext uri="{BB962C8B-B14F-4D97-AF65-F5344CB8AC3E}">
        <p14:creationId xmlns:p14="http://schemas.microsoft.com/office/powerpoint/2010/main" xmlns="" val="3409104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7131ABC-7B47-40EA-9858-AD23176868C0}"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9F3FAB-34AC-4665-BB36-D3A73267B257}" type="slidenum">
              <a:rPr lang="en-US" smtClean="0"/>
              <a:pPr/>
              <a:t>‹#›</a:t>
            </a:fld>
            <a:endParaRPr lang="en-US"/>
          </a:p>
        </p:txBody>
      </p:sp>
    </p:spTree>
    <p:extLst>
      <p:ext uri="{BB962C8B-B14F-4D97-AF65-F5344CB8AC3E}">
        <p14:creationId xmlns:p14="http://schemas.microsoft.com/office/powerpoint/2010/main" xmlns="" val="3170679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7131ABC-7B47-40EA-9858-AD23176868C0}"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9F3FAB-34AC-4665-BB36-D3A73267B257}" type="slidenum">
              <a:rPr lang="en-US" smtClean="0"/>
              <a:pPr/>
              <a:t>‹#›</a:t>
            </a:fld>
            <a:endParaRPr lang="en-US"/>
          </a:p>
        </p:txBody>
      </p:sp>
    </p:spTree>
    <p:extLst>
      <p:ext uri="{BB962C8B-B14F-4D97-AF65-F5344CB8AC3E}">
        <p14:creationId xmlns:p14="http://schemas.microsoft.com/office/powerpoint/2010/main" xmlns="" val="3525769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131ABC-7B47-40EA-9858-AD23176868C0}"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9F3FAB-34AC-4665-BB36-D3A73267B257}" type="slidenum">
              <a:rPr lang="en-US" smtClean="0"/>
              <a:pPr/>
              <a:t>‹#›</a:t>
            </a:fld>
            <a:endParaRPr lang="en-US"/>
          </a:p>
        </p:txBody>
      </p:sp>
    </p:spTree>
    <p:extLst>
      <p:ext uri="{BB962C8B-B14F-4D97-AF65-F5344CB8AC3E}">
        <p14:creationId xmlns:p14="http://schemas.microsoft.com/office/powerpoint/2010/main" xmlns="" val="2181884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131ABC-7B47-40EA-9858-AD23176868C0}"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9F3FAB-34AC-4665-BB36-D3A73267B257}" type="slidenum">
              <a:rPr lang="en-US" smtClean="0"/>
              <a:pPr/>
              <a:t>‹#›</a:t>
            </a:fld>
            <a:endParaRPr lang="en-US"/>
          </a:p>
        </p:txBody>
      </p:sp>
    </p:spTree>
    <p:extLst>
      <p:ext uri="{BB962C8B-B14F-4D97-AF65-F5344CB8AC3E}">
        <p14:creationId xmlns:p14="http://schemas.microsoft.com/office/powerpoint/2010/main" xmlns="" val="925626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131ABC-7B47-40EA-9858-AD23176868C0}" type="datetimeFigureOut">
              <a:rPr lang="en-US" smtClean="0"/>
              <a:pPr/>
              <a:t>12/4/2017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9F3FAB-34AC-4665-BB36-D3A73267B257}" type="slidenum">
              <a:rPr lang="en-US" smtClean="0"/>
              <a:pPr/>
              <a:t>‹#›</a:t>
            </a:fld>
            <a:endParaRPr lang="en-US"/>
          </a:p>
        </p:txBody>
      </p:sp>
    </p:spTree>
    <p:extLst>
      <p:ext uri="{BB962C8B-B14F-4D97-AF65-F5344CB8AC3E}">
        <p14:creationId xmlns:p14="http://schemas.microsoft.com/office/powerpoint/2010/main" xmlns="" val="3310422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fda.gov/Cosmetics/GuidanceRegulation/LawsRegulations/ucm074162.htm" TargetMode="External"/><Relationship Id="rId2" Type="http://schemas.openxmlformats.org/officeDocument/2006/relationships/hyperlink" Target="http://www.fda.gov/Cosmetics/Labeling/Regulations/UCM2005194.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Assignment 25</a:t>
            </a:r>
            <a:endParaRPr lang="en-US" dirty="0"/>
          </a:p>
        </p:txBody>
      </p:sp>
      <p:sp>
        <p:nvSpPr>
          <p:cNvPr id="3" name="Subtitle 2"/>
          <p:cNvSpPr>
            <a:spLocks noGrp="1"/>
          </p:cNvSpPr>
          <p:nvPr>
            <p:ph type="subTitle" idx="1"/>
          </p:nvPr>
        </p:nvSpPr>
        <p:spPr/>
        <p:txBody>
          <a:bodyPr/>
          <a:lstStyle/>
          <a:p>
            <a:r>
              <a:rPr lang="en-GB" dirty="0" smtClean="0"/>
              <a:t>The U. S. Food &amp; Drug Administration (FDA)</a:t>
            </a:r>
            <a:endParaRPr lang="en-US" dirty="0"/>
          </a:p>
        </p:txBody>
      </p:sp>
    </p:spTree>
    <p:extLst>
      <p:ext uri="{BB962C8B-B14F-4D97-AF65-F5344CB8AC3E}">
        <p14:creationId xmlns:p14="http://schemas.microsoft.com/office/powerpoint/2010/main" xmlns="" val="3766775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Definition</a:t>
            </a:r>
            <a:endParaRPr lang="en-US" dirty="0"/>
          </a:p>
        </p:txBody>
      </p:sp>
      <p:sp>
        <p:nvSpPr>
          <p:cNvPr id="3" name="Content Placeholder 2"/>
          <p:cNvSpPr>
            <a:spLocks noGrp="1"/>
          </p:cNvSpPr>
          <p:nvPr>
            <p:ph idx="1"/>
          </p:nvPr>
        </p:nvSpPr>
        <p:spPr/>
        <p:txBody>
          <a:bodyPr/>
          <a:lstStyle/>
          <a:p>
            <a:pPr marL="0" indent="0">
              <a:buNone/>
            </a:pPr>
            <a:r>
              <a:rPr lang="en-GB" dirty="0" smtClean="0"/>
              <a:t>Product labelling: this is the process by which the products being sold are given labels indicating the instructions on how they are to be used, their side effects, their composition, etc. </a:t>
            </a:r>
          </a:p>
          <a:p>
            <a:pPr marL="0" indent="0">
              <a:buNone/>
            </a:pPr>
            <a:r>
              <a:rPr lang="en-GB" dirty="0" smtClean="0"/>
              <a:t>Pesticides : these are chemical compounds that are synthesized to control pests and insects that tend to be harmful to crops and </a:t>
            </a:r>
            <a:r>
              <a:rPr lang="en-GB" smtClean="0"/>
              <a:t>living organisms.  </a:t>
            </a:r>
            <a:endParaRPr lang="en-GB" dirty="0" smtClean="0"/>
          </a:p>
        </p:txBody>
      </p:sp>
    </p:spTree>
    <p:extLst>
      <p:ext uri="{BB962C8B-B14F-4D97-AF65-F5344CB8AC3E}">
        <p14:creationId xmlns:p14="http://schemas.microsoft.com/office/powerpoint/2010/main" xmlns="" val="3405400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Continue…</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The U.S Food &amp; Drugs Administration(FDA) is the federal agency body in the United States that is concerned with the health and services offered to humans. </a:t>
            </a:r>
          </a:p>
          <a:p>
            <a:pPr marL="0" indent="0">
              <a:buNone/>
            </a:pPr>
            <a:r>
              <a:rPr lang="en-US" dirty="0" smtClean="0"/>
              <a:t>One of their purpose is to regulate all the consumer products entering the market. This ensures that the safety measures are considered by the manufacturer before selling the products to the consumers. </a:t>
            </a:r>
          </a:p>
          <a:p>
            <a:pPr marL="0" indent="0">
              <a:buNone/>
            </a:pPr>
            <a:r>
              <a:rPr lang="en-US" dirty="0" smtClean="0"/>
              <a:t>One of the measures being regulated by the FDA is the product labelling. In this case the kind of products being controlled are the cosmetic products, the drugs in the medicine industry, water being used, etc. </a:t>
            </a:r>
          </a:p>
          <a:p>
            <a:pPr marL="0" indent="0">
              <a:buNone/>
            </a:pPr>
            <a:r>
              <a:rPr lang="en-GB" dirty="0" smtClean="0"/>
              <a:t>The FDA </a:t>
            </a:r>
            <a:r>
              <a:rPr lang="en-GB" dirty="0" smtClean="0"/>
              <a:t> </a:t>
            </a:r>
            <a:r>
              <a:rPr lang="en-GB" dirty="0" smtClean="0"/>
              <a:t>governs among many things; mineral water that is bottled</a:t>
            </a:r>
            <a:r>
              <a:rPr lang="en-GB" dirty="0" smtClean="0"/>
              <a:t>, </a:t>
            </a:r>
            <a:r>
              <a:rPr lang="en-GB" dirty="0" smtClean="0"/>
              <a:t>Additives on our food</a:t>
            </a:r>
            <a:r>
              <a:rPr lang="en-GB" dirty="0" smtClean="0"/>
              <a:t>, </a:t>
            </a:r>
            <a:r>
              <a:rPr lang="en-GB" dirty="0" smtClean="0"/>
              <a:t>prescription </a:t>
            </a:r>
            <a:r>
              <a:rPr lang="en-GB" dirty="0" smtClean="0"/>
              <a:t>drugs and  vaccines available.</a:t>
            </a:r>
            <a:endParaRPr lang="en-US" dirty="0"/>
          </a:p>
        </p:txBody>
      </p:sp>
    </p:spTree>
    <p:extLst>
      <p:ext uri="{BB962C8B-B14F-4D97-AF65-F5344CB8AC3E}">
        <p14:creationId xmlns:p14="http://schemas.microsoft.com/office/powerpoint/2010/main" xmlns="" val="1605030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Continue…</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GB" dirty="0" smtClean="0"/>
              <a:t>There </a:t>
            </a:r>
            <a:r>
              <a:rPr lang="en-GB" dirty="0"/>
              <a:t>a</a:t>
            </a:r>
            <a:r>
              <a:rPr lang="en-GB" dirty="0" smtClean="0"/>
              <a:t>re labelling regulations that are put in </a:t>
            </a:r>
            <a:r>
              <a:rPr lang="en-GB" dirty="0" smtClean="0"/>
              <a:t>place help protect consumers </a:t>
            </a:r>
            <a:r>
              <a:rPr lang="en-GB" dirty="0" smtClean="0"/>
              <a:t>from the health hazards and deceptive practices that may arise from the consumed product. Also, this ensures that the consumers make better decisions regarding the products to be purchased. </a:t>
            </a:r>
          </a:p>
          <a:p>
            <a:pPr marL="0" indent="0">
              <a:buNone/>
            </a:pPr>
            <a:r>
              <a:rPr lang="en-GB" dirty="0" smtClean="0"/>
              <a:t>Some of the labelling requirements include:</a:t>
            </a:r>
          </a:p>
          <a:p>
            <a:r>
              <a:rPr lang="en-GB" dirty="0" smtClean="0"/>
              <a:t>Revealing the manufacture date of the specified product.</a:t>
            </a:r>
          </a:p>
          <a:p>
            <a:r>
              <a:rPr lang="en-GB" dirty="0" smtClean="0"/>
              <a:t>Mentioning of both the side effects and the benefits.</a:t>
            </a:r>
          </a:p>
          <a:p>
            <a:r>
              <a:rPr lang="en-GB" dirty="0" smtClean="0"/>
              <a:t>Showing the expiry dates of the products. </a:t>
            </a:r>
          </a:p>
          <a:p>
            <a:r>
              <a:rPr lang="en-GB" dirty="0" smtClean="0"/>
              <a:t>Indicating the materials that have been used to make the product. </a:t>
            </a:r>
          </a:p>
          <a:p>
            <a:endParaRPr lang="en-GB" dirty="0" smtClean="0"/>
          </a:p>
          <a:p>
            <a:endParaRPr lang="en-US" dirty="0"/>
          </a:p>
        </p:txBody>
      </p:sp>
    </p:spTree>
    <p:extLst>
      <p:ext uri="{BB962C8B-B14F-4D97-AF65-F5344CB8AC3E}">
        <p14:creationId xmlns:p14="http://schemas.microsoft.com/office/powerpoint/2010/main" xmlns="" val="1670612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Labelling requirements</a:t>
            </a:r>
            <a:endParaRPr lang="en-US" dirty="0"/>
          </a:p>
        </p:txBody>
      </p:sp>
      <p:sp>
        <p:nvSpPr>
          <p:cNvPr id="3" name="Content Placeholder 2"/>
          <p:cNvSpPr>
            <a:spLocks noGrp="1"/>
          </p:cNvSpPr>
          <p:nvPr>
            <p:ph idx="1"/>
          </p:nvPr>
        </p:nvSpPr>
        <p:spPr/>
        <p:txBody>
          <a:bodyPr/>
          <a:lstStyle/>
          <a:p>
            <a:r>
              <a:rPr lang="en-GB" dirty="0" smtClean="0"/>
              <a:t>Illustrating its use on the small leaflet paper.</a:t>
            </a:r>
          </a:p>
          <a:p>
            <a:r>
              <a:rPr lang="en-GB" dirty="0" smtClean="0"/>
              <a:t>The name of the product being sold. </a:t>
            </a:r>
            <a:endParaRPr lang="en-GB" dirty="0"/>
          </a:p>
          <a:p>
            <a:r>
              <a:rPr lang="en-GB" dirty="0" smtClean="0"/>
              <a:t>The name of the distributor. </a:t>
            </a:r>
          </a:p>
          <a:p>
            <a:r>
              <a:rPr lang="en-GB" dirty="0" smtClean="0"/>
              <a:t>The quantity of contents in terms of weight, numerical count or its measurement. </a:t>
            </a:r>
          </a:p>
          <a:p>
            <a:r>
              <a:rPr lang="en-GB" dirty="0" smtClean="0"/>
              <a:t>The location of the manufacturer or the business </a:t>
            </a:r>
          </a:p>
          <a:p>
            <a:r>
              <a:rPr lang="en-GB" dirty="0" smtClean="0"/>
              <a:t>The labels must also be In English or the country’s national language to ensure that every customer gets a clear understanding of the products they are purchasing. </a:t>
            </a:r>
            <a:endParaRPr lang="en-US" dirty="0"/>
          </a:p>
        </p:txBody>
      </p:sp>
    </p:spTree>
    <p:extLst>
      <p:ext uri="{BB962C8B-B14F-4D97-AF65-F5344CB8AC3E}">
        <p14:creationId xmlns:p14="http://schemas.microsoft.com/office/powerpoint/2010/main" xmlns="" val="1603751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Uses/ advantages of labelling the products</a:t>
            </a:r>
            <a:endParaRPr lang="en-US" dirty="0"/>
          </a:p>
        </p:txBody>
      </p:sp>
      <p:sp>
        <p:nvSpPr>
          <p:cNvPr id="3" name="Content Placeholder 2"/>
          <p:cNvSpPr>
            <a:spLocks noGrp="1"/>
          </p:cNvSpPr>
          <p:nvPr>
            <p:ph idx="1"/>
          </p:nvPr>
        </p:nvSpPr>
        <p:spPr/>
        <p:txBody>
          <a:bodyPr/>
          <a:lstStyle/>
          <a:p>
            <a:pPr marL="0" indent="0">
              <a:buNone/>
            </a:pPr>
            <a:r>
              <a:rPr lang="en-GB" dirty="0" smtClean="0"/>
              <a:t>Labelling products as required by the FDA team comes with any advantages that are of benefit to the consumer. </a:t>
            </a:r>
          </a:p>
          <a:p>
            <a:pPr marL="0" indent="0">
              <a:buNone/>
            </a:pPr>
            <a:r>
              <a:rPr lang="en-GB" dirty="0" smtClean="0"/>
              <a:t>These advantages include:</a:t>
            </a:r>
          </a:p>
          <a:p>
            <a:pPr marL="514350" indent="-514350">
              <a:buFont typeface="+mj-lt"/>
              <a:buAutoNum type="arabicPeriod"/>
            </a:pPr>
            <a:r>
              <a:rPr lang="en-GB" dirty="0" smtClean="0"/>
              <a:t>Product information. Labelling especially in food products  provides information to the buyers on what the product is and how it is to be used .</a:t>
            </a:r>
          </a:p>
          <a:p>
            <a:pPr marL="514350" indent="-514350">
              <a:buFont typeface="+mj-lt"/>
              <a:buAutoNum type="arabicPeriod"/>
            </a:pPr>
            <a:r>
              <a:rPr lang="en-GB" dirty="0" smtClean="0"/>
              <a:t>Labelled products show the nutritional content, that is, it may show the amount the saturated and the unsaturated fats, calcium, minerals, vitamins, calories and sugar that is present in a product. This helps one in making decisions on what to buy. </a:t>
            </a:r>
          </a:p>
          <a:p>
            <a:pPr marL="0" indent="0">
              <a:buNone/>
            </a:pPr>
            <a:endParaRPr lang="en-US" dirty="0"/>
          </a:p>
        </p:txBody>
      </p:sp>
    </p:spTree>
    <p:extLst>
      <p:ext uri="{BB962C8B-B14F-4D97-AF65-F5344CB8AC3E}">
        <p14:creationId xmlns:p14="http://schemas.microsoft.com/office/powerpoint/2010/main" xmlns="" val="2932830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Uses/advantages of labelling products. </a:t>
            </a:r>
            <a:endParaRPr lang="en-US" dirty="0"/>
          </a:p>
        </p:txBody>
      </p:sp>
      <p:sp>
        <p:nvSpPr>
          <p:cNvPr id="3" name="Content Placeholder 2"/>
          <p:cNvSpPr>
            <a:spLocks noGrp="1"/>
          </p:cNvSpPr>
          <p:nvPr>
            <p:ph idx="1"/>
          </p:nvPr>
        </p:nvSpPr>
        <p:spPr/>
        <p:txBody>
          <a:bodyPr/>
          <a:lstStyle/>
          <a:p>
            <a:pPr marL="0" indent="0">
              <a:buNone/>
            </a:pPr>
            <a:r>
              <a:rPr lang="en-GB" dirty="0" smtClean="0"/>
              <a:t>3. In the cosmetic industry, labelling provides information concerning the ingredients that have used in making the product. This helps the individuals who have allergies to stay away from such kind of products that may be harmful</a:t>
            </a:r>
          </a:p>
          <a:p>
            <a:pPr marL="0" indent="0">
              <a:buNone/>
            </a:pPr>
            <a:r>
              <a:rPr lang="en-GB" dirty="0" smtClean="0"/>
              <a:t>4. Labelling helps to differentiate one product from the other. This is important because the genetically modified goods can be differentiated from the others. </a:t>
            </a:r>
          </a:p>
          <a:p>
            <a:pPr marL="0" indent="0">
              <a:buNone/>
            </a:pPr>
            <a:r>
              <a:rPr lang="en-GB" dirty="0" smtClean="0"/>
              <a:t>As a result of this, the FDA has taken the act of ensuring the manufacturers label their products before taking them to the market for sale. </a:t>
            </a:r>
          </a:p>
        </p:txBody>
      </p:sp>
    </p:spTree>
    <p:extLst>
      <p:ext uri="{BB962C8B-B14F-4D97-AF65-F5344CB8AC3E}">
        <p14:creationId xmlns:p14="http://schemas.microsoft.com/office/powerpoint/2010/main" xmlns="" val="2327039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Limitations of labelling </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smtClean="0"/>
              <a:t>Despite the so many advantages that come with the labelling of the products, there are also limitations that arise from this. </a:t>
            </a:r>
          </a:p>
          <a:p>
            <a:pPr marL="0" indent="0">
              <a:buNone/>
            </a:pPr>
            <a:r>
              <a:rPr lang="en-GB" dirty="0" smtClean="0"/>
              <a:t>These limitations include:</a:t>
            </a:r>
          </a:p>
          <a:p>
            <a:pPr marL="514350" indent="-514350">
              <a:buFont typeface="+mj-lt"/>
              <a:buAutoNum type="arabicPeriod"/>
            </a:pPr>
            <a:r>
              <a:rPr lang="en-GB" dirty="0" smtClean="0"/>
              <a:t>To the illiterate who cant read, this act will be of no use as they will not understand anything. </a:t>
            </a:r>
          </a:p>
          <a:p>
            <a:pPr marL="514350" indent="-514350">
              <a:buFont typeface="+mj-lt"/>
              <a:buAutoNum type="arabicPeriod"/>
            </a:pPr>
            <a:r>
              <a:rPr lang="en-GB" dirty="0" smtClean="0"/>
              <a:t>Labelling the products increases the cost of the product as it involves expenditure in the papers that will be used as labels.</a:t>
            </a:r>
          </a:p>
          <a:p>
            <a:pPr marL="514350" indent="-514350">
              <a:buFont typeface="+mj-lt"/>
              <a:buAutoNum type="arabicPeriod"/>
            </a:pPr>
            <a:r>
              <a:rPr lang="en-GB" dirty="0" smtClean="0"/>
              <a:t>Product labelling makes the counter where the products are look untidy. This come as a result of the many papers that will be on each product. </a:t>
            </a:r>
          </a:p>
          <a:p>
            <a:pPr marL="514350" indent="-514350">
              <a:buFont typeface="+mj-lt"/>
              <a:buAutoNum type="arabicPeriod"/>
            </a:pPr>
            <a:r>
              <a:rPr lang="en-GB" dirty="0" smtClean="0"/>
              <a:t>It may end up discarding one product in favour of the other because the consumer has to way the advantages of both the products he/she is comparing.</a:t>
            </a:r>
          </a:p>
          <a:p>
            <a:pPr marL="0" indent="0">
              <a:buNone/>
            </a:pPr>
            <a:r>
              <a:rPr lang="en-US" dirty="0" smtClean="0"/>
              <a:t>5.     </a:t>
            </a:r>
            <a:r>
              <a:rPr lang="en-US" dirty="0"/>
              <a:t>Labelling may be effective only when the goods are standardized. Otherwise, it </a:t>
            </a:r>
            <a:r>
              <a:rPr lang="en-US" dirty="0" smtClean="0"/>
              <a:t>                will </a:t>
            </a:r>
            <a:r>
              <a:rPr lang="en-US" dirty="0"/>
              <a:t>be of no use because it will still not be good for human use. </a:t>
            </a:r>
          </a:p>
          <a:p>
            <a:pPr marL="514350" indent="-514350">
              <a:buFont typeface="+mj-lt"/>
              <a:buAutoNum type="arabicPeriod"/>
            </a:pPr>
            <a:endParaRPr lang="en-GB" dirty="0" smtClean="0"/>
          </a:p>
        </p:txBody>
      </p:sp>
    </p:spTree>
    <p:extLst>
      <p:ext uri="{BB962C8B-B14F-4D97-AF65-F5344CB8AC3E}">
        <p14:creationId xmlns:p14="http://schemas.microsoft.com/office/powerpoint/2010/main" xmlns="" val="3938178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pesticide Product labelling </a:t>
            </a:r>
            <a:endParaRPr lang="en-US" dirty="0"/>
          </a:p>
        </p:txBody>
      </p:sp>
      <p:sp>
        <p:nvSpPr>
          <p:cNvPr id="3" name="Content Placeholder 2"/>
          <p:cNvSpPr>
            <a:spLocks noGrp="1"/>
          </p:cNvSpPr>
          <p:nvPr>
            <p:ph idx="1"/>
          </p:nvPr>
        </p:nvSpPr>
        <p:spPr/>
        <p:txBody>
          <a:bodyPr/>
          <a:lstStyle/>
          <a:p>
            <a:pPr marL="0" indent="0">
              <a:buNone/>
            </a:pPr>
            <a:r>
              <a:rPr lang="en-US" dirty="0" smtClean="0"/>
              <a:t> Pesticides are chemical compounds synthesized to control the level of pests. It is mostly used by the farmers in the agriculture field. The pesticides manufactured and sold to the market must be labelled to ensure that the human beings are warned of the side effects that may arise with using the pesticides. The information on the pesticides labels are mainly intended to help the public be informed of the content of the pesticides. Also, the labels provide guidance on how to use the pesticides. They indicate the do’s and the don’ts. </a:t>
            </a:r>
            <a:endParaRPr lang="en-GB" dirty="0" smtClean="0"/>
          </a:p>
        </p:txBody>
      </p:sp>
    </p:spTree>
    <p:extLst>
      <p:ext uri="{BB962C8B-B14F-4D97-AF65-F5344CB8AC3E}">
        <p14:creationId xmlns:p14="http://schemas.microsoft.com/office/powerpoint/2010/main" xmlns="" val="3817431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US" dirty="0"/>
          </a:p>
        </p:txBody>
      </p:sp>
      <p:sp>
        <p:nvSpPr>
          <p:cNvPr id="3" name="Content Placeholder 2"/>
          <p:cNvSpPr>
            <a:spLocks noGrp="1"/>
          </p:cNvSpPr>
          <p:nvPr>
            <p:ph idx="1"/>
          </p:nvPr>
        </p:nvSpPr>
        <p:spPr/>
        <p:txBody>
          <a:bodyPr/>
          <a:lstStyle/>
          <a:p>
            <a:pPr marL="0" indent="0">
              <a:buNone/>
            </a:pPr>
            <a:r>
              <a:rPr lang="en-GB" dirty="0" smtClean="0"/>
              <a:t>U.S. Food and Drug Administration. (2014) Retrieved from </a:t>
            </a:r>
            <a:r>
              <a:rPr lang="en-GB" dirty="0" smtClean="0">
                <a:hlinkClick r:id="rId2"/>
              </a:rPr>
              <a:t>www.fda.gov/Cosmetics/Labeling/Regulations/UCM2005194.htm</a:t>
            </a:r>
            <a:r>
              <a:rPr lang="en-GB" dirty="0" smtClean="0"/>
              <a:t> </a:t>
            </a:r>
          </a:p>
          <a:p>
            <a:pPr marL="0" indent="0">
              <a:buNone/>
            </a:pPr>
            <a:r>
              <a:rPr lang="en-GB" dirty="0" smtClean="0">
                <a:hlinkClick r:id="rId3"/>
              </a:rPr>
              <a:t>https://www.fda.gov/Cosmetics/GuidanceRegulation/LawsRegulations/ucm074162.htm</a:t>
            </a:r>
            <a:r>
              <a:rPr lang="en-GB" dirty="0" smtClean="0"/>
              <a:t> </a:t>
            </a:r>
            <a:endParaRPr lang="en-US" dirty="0"/>
          </a:p>
        </p:txBody>
      </p:sp>
    </p:spTree>
    <p:extLst>
      <p:ext uri="{BB962C8B-B14F-4D97-AF65-F5344CB8AC3E}">
        <p14:creationId xmlns:p14="http://schemas.microsoft.com/office/powerpoint/2010/main" xmlns="" val="618620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TotalTime>
  <Words>865</Words>
  <Application>Microsoft Office PowerPoint</Application>
  <PresentationFormat>Custom</PresentationFormat>
  <Paragraphs>46</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Assignment 25</vt:lpstr>
      <vt:lpstr>                              Definition</vt:lpstr>
      <vt:lpstr>                        Continue…</vt:lpstr>
      <vt:lpstr>                        Continue…</vt:lpstr>
      <vt:lpstr> Labelling requirements</vt:lpstr>
      <vt:lpstr>Uses/ advantages of labelling the products</vt:lpstr>
      <vt:lpstr>Uses/advantages of labelling products. </vt:lpstr>
      <vt:lpstr>Limitations of labelling </vt:lpstr>
      <vt:lpstr> pesticide Product labelling </vt:lpstr>
      <vt:lpstr>References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Assignment 25</dc:title>
  <dc:creator>Evans Kashem</dc:creator>
  <cp:lastModifiedBy>hp</cp:lastModifiedBy>
  <cp:revision>20</cp:revision>
  <dcterms:created xsi:type="dcterms:W3CDTF">2017-12-03T22:21:27Z</dcterms:created>
  <dcterms:modified xsi:type="dcterms:W3CDTF">2017-12-05T00:53:22Z</dcterms:modified>
</cp:coreProperties>
</file>